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2328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20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College Event Feedback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Empowering Student Voice through Event Insights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2979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anurag verma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032" y="352068"/>
            <a:ext cx="320063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Feedback Analysis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8032" y="1008102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Detailed insights for administrators.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082" y="1008102"/>
            <a:ext cx="10540977" cy="57812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08549" y="7045385"/>
            <a:ext cx="460058" cy="127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Positive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6876693" y="7162115"/>
            <a:ext cx="127992" cy="127992"/>
          </a:xfrm>
          <a:prstGeom prst="roundRect">
            <a:avLst>
              <a:gd name="adj" fmla="val 14288"/>
            </a:avLst>
          </a:prstGeom>
          <a:solidFill>
            <a:srgbClr val="00835A"/>
          </a:solidFill>
          <a:ln/>
        </p:spPr>
      </p:sp>
      <p:sp>
        <p:nvSpPr>
          <p:cNvPr id="8" name="Text 5"/>
          <p:cNvSpPr/>
          <p:nvPr/>
        </p:nvSpPr>
        <p:spPr>
          <a:xfrm>
            <a:off x="7268308" y="7162115"/>
            <a:ext cx="432078" cy="127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Neutral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9577864" y="6942991"/>
            <a:ext cx="127992" cy="127992"/>
          </a:xfrm>
          <a:prstGeom prst="roundRect">
            <a:avLst>
              <a:gd name="adj" fmla="val 14288"/>
            </a:avLst>
          </a:prstGeom>
          <a:solidFill>
            <a:srgbClr val="00B980"/>
          </a:solidFill>
          <a:ln/>
        </p:spPr>
      </p:sp>
      <p:sp>
        <p:nvSpPr>
          <p:cNvPr id="10" name="Text 7"/>
          <p:cNvSpPr/>
          <p:nvPr/>
        </p:nvSpPr>
        <p:spPr>
          <a:xfrm>
            <a:off x="9705856" y="6906131"/>
            <a:ext cx="523518" cy="127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Negative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201513" y="6840597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Sentiment distribution chart for quick overview.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201513" y="7119104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Sentiment trend timeline shows changes over time.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201513" y="6519079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Filters for event, date range, and sentiment.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201513" y="6083905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stats: total feedback, average rating, participation rate.</a:t>
            </a:r>
            <a:endParaRPr lang="en-US" sz="10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BA63FE51-14D5-6357-07EA-60742AA76F3E}"/>
              </a:ext>
            </a:extLst>
          </p:cNvPr>
          <p:cNvSpPr/>
          <p:nvPr/>
        </p:nvSpPr>
        <p:spPr>
          <a:xfrm>
            <a:off x="5052565" y="7055108"/>
            <a:ext cx="127992" cy="127992"/>
          </a:xfrm>
          <a:prstGeom prst="roundRect">
            <a:avLst>
              <a:gd name="adj" fmla="val 14288"/>
            </a:avLst>
          </a:prstGeom>
          <a:solidFill>
            <a:srgbClr val="00835A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6313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Backend integration with real API.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 authentication and JWT.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Admin dashboard enhancements.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Event management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Web application for student feedback on college events.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Roles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Separate interfaces for Students and Administrators.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 with React, TypeScript, and TailwindCSS for modern design.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7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26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1651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Structured Feedback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Enable students to provide organized input.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226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16515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Improve Event Quality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Support administration with data-driven insights.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6720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Visualize Trends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Show sentiment and participation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Student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Submit Feedback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Quickly rate and comment on events.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Upcoming Events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Browse and plan for future activities.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Feedback History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Review all past submissions.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Sentiment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 personal feedback impact.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6707"/>
            <a:ext cx="67226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Administrator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756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943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Access Feedback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41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view of all student submissions.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2756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06943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9141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trends and statistics on feedback.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2756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0694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Manage Events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55985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Oversee event data and details.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Student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Personal Welcome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 greeting with student's name.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Completed Events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List of events ready for feedback.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Recent Feedback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Quick view of latest sentiment tags.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3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2979063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Event Listings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2509"/>
            <a:ext cx="22860" cy="3812381"/>
          </a:xfrm>
          <a:prstGeom prst="roundRect">
            <a:avLst>
              <a:gd name="adj" fmla="val 769112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6532305" y="4090749"/>
            <a:ext cx="586026" cy="22860"/>
          </a:xfrm>
          <a:prstGeom prst="roundRect">
            <a:avLst>
              <a:gd name="adj" fmla="val 769112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7095470" y="3882509"/>
            <a:ext cx="439460" cy="439460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634" y="3919061"/>
            <a:ext cx="293013" cy="3662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6678" y="394966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Upcoming Events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83657" y="4371975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Displays all future college activities.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512070" y="5262801"/>
            <a:ext cx="586026" cy="22860"/>
          </a:xfrm>
          <a:prstGeom prst="roundRect">
            <a:avLst>
              <a:gd name="adj" fmla="val 769112"/>
            </a:avLst>
          </a:prstGeom>
          <a:solidFill>
            <a:srgbClr val="B7D5CA"/>
          </a:solidFill>
          <a:ln/>
        </p:spPr>
      </p:sp>
      <p:sp>
        <p:nvSpPr>
          <p:cNvPr id="11" name="Shape 7"/>
          <p:cNvSpPr/>
          <p:nvPr/>
        </p:nvSpPr>
        <p:spPr>
          <a:xfrm>
            <a:off x="7095470" y="5054560"/>
            <a:ext cx="439460" cy="439460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634" y="5091112"/>
            <a:ext cx="293013" cy="3662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91870" y="512171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Search &amp; Filter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8291870" y="5544026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Find events by name, date, or category.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532305" y="6273046"/>
            <a:ext cx="586026" cy="22860"/>
          </a:xfrm>
          <a:prstGeom prst="roundRect">
            <a:avLst>
              <a:gd name="adj" fmla="val 769112"/>
            </a:avLst>
          </a:prstGeom>
          <a:solidFill>
            <a:srgbClr val="B7D5CA"/>
          </a:solidFill>
          <a:ln/>
        </p:spPr>
      </p:sp>
      <p:sp>
        <p:nvSpPr>
          <p:cNvPr id="16" name="Shape 11"/>
          <p:cNvSpPr/>
          <p:nvPr/>
        </p:nvSpPr>
        <p:spPr>
          <a:xfrm>
            <a:off x="7095470" y="6064806"/>
            <a:ext cx="439460" cy="439460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634" y="6101358"/>
            <a:ext cx="293013" cy="3662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706773" y="6131957"/>
            <a:ext cx="263175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Detailed Information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683657" y="6554272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Includes name, date, description, location, and image.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Submit Feedback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Select Event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Choose event from listed options.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Rate &amp; Comment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 ratings and written feedback.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Submit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Confirm and send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Feedback History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Chronological 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Feedback entries ordered by date.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Ratings, comments, sentiment, and event info.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Searchable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Easily locate specific feedback entries.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337</Words>
  <Application>Microsoft Office PowerPoint</Application>
  <PresentationFormat>Custom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Geist</vt:lpstr>
      <vt:lpstr>Geist Bold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anurag verma</cp:lastModifiedBy>
  <cp:revision>2</cp:revision>
  <dcterms:created xsi:type="dcterms:W3CDTF">2025-06-07T04:30:47Z</dcterms:created>
  <dcterms:modified xsi:type="dcterms:W3CDTF">2025-06-07T04:36:57Z</dcterms:modified>
</cp:coreProperties>
</file>